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59" r:id="rId6"/>
    <p:sldId id="263" r:id="rId7"/>
    <p:sldId id="260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84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610315"/>
            <a:ext cx="7086600" cy="18996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0866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057400" cy="365125"/>
          </a:xfrm>
        </p:spPr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1524000" y="5349875"/>
            <a:ext cx="7086600" cy="610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51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798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12"/>
            <a:ext cx="12188427" cy="68600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8877" y="485522"/>
            <a:ext cx="11312665" cy="1205166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877" y="1825625"/>
            <a:ext cx="11312665" cy="3142885"/>
          </a:xfrm>
        </p:spPr>
        <p:txBody>
          <a:bodyPr/>
          <a:lstStyle>
            <a:lvl1pPr>
              <a:defRPr sz="1800">
                <a:solidFill>
                  <a:srgbClr val="002060"/>
                </a:solidFill>
              </a:defRPr>
            </a:lvl1pPr>
            <a:lvl2pPr>
              <a:defRPr sz="1600">
                <a:solidFill>
                  <a:srgbClr val="002060"/>
                </a:solidFill>
              </a:defRPr>
            </a:lvl2pPr>
            <a:lvl3pPr>
              <a:defRPr sz="1400">
                <a:solidFill>
                  <a:srgbClr val="002060"/>
                </a:solidFill>
              </a:defRPr>
            </a:lvl3pPr>
            <a:lvl4pPr>
              <a:defRPr sz="1200">
                <a:solidFill>
                  <a:srgbClr val="002060"/>
                </a:solidFill>
              </a:defRPr>
            </a:lvl4pPr>
            <a:lvl5pPr>
              <a:defRPr sz="1000"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514088"/>
            <a:ext cx="2743200" cy="207387"/>
          </a:xfrm>
        </p:spPr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14088"/>
            <a:ext cx="4114800" cy="2073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14088"/>
            <a:ext cx="2743200" cy="207387"/>
          </a:xfrm>
        </p:spPr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62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05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571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647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299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653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38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74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821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Историческое прошлое Смоленска сквозь призму неофициальной топонимики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60371"/>
            <a:ext cx="7086600" cy="1208315"/>
          </a:xfrm>
        </p:spPr>
        <p:txBody>
          <a:bodyPr/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Бутеев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Дмитрий Валерьевич</a:t>
            </a:r>
          </a:p>
          <a:p>
            <a:r>
              <a:rPr lang="ru-RU" dirty="0" smtClean="0"/>
              <a:t>кандидат филологических наук, доцент</a:t>
            </a:r>
          </a:p>
          <a:p>
            <a:r>
              <a:rPr lang="ru-RU" dirty="0" smtClean="0"/>
              <a:t>Смоленский государственный </a:t>
            </a:r>
            <a:r>
              <a:rPr lang="ru-RU" dirty="0" smtClean="0"/>
              <a:t>институт искусств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2708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8480" y="6215083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ШТАБ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8082" y="357166"/>
            <a:ext cx="10036204" cy="564360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8480" y="6215083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ОТЕЛЬ  МОЛОТОВА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27dc9cc173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467" y="285729"/>
            <a:ext cx="9620317" cy="576225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оварь топонимов Облож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464" y="1000109"/>
            <a:ext cx="3905277" cy="4421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Безимени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998" y="428605"/>
            <a:ext cx="5334037" cy="5715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14192" y="5559998"/>
            <a:ext cx="1732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Издание 2012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72103" y="6274378"/>
            <a:ext cx="237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Новое издание 2014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8480" y="6215083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ЧЁРТОВ  МОСТ</a:t>
            </a:r>
          </a:p>
          <a:p>
            <a:pPr algn="ctr"/>
            <a:endParaRPr lang="ru-RU" dirty="0"/>
          </a:p>
        </p:txBody>
      </p:sp>
      <p:pic>
        <p:nvPicPr>
          <p:cNvPr id="3" name="Рисунок 2" descr="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11" y="428605"/>
            <a:ext cx="11201720" cy="559105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Рисунок 3" descr="IMGP92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92460"/>
            <a:ext cx="8377412" cy="560830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8480" y="6215083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СМЯДЫНЬ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DSCN1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715" y="357167"/>
            <a:ext cx="10001320" cy="56257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8480" y="6215083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МОНОМАХОВ СОБОР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11" y="357167"/>
            <a:ext cx="11239579" cy="5619789"/>
          </a:xfrm>
          <a:prstGeom prst="rect">
            <a:avLst/>
          </a:prstGeom>
          <a:ln w="9525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8480" y="6215083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ГОДУНОВСКАЯ  КРЕПОСТЬ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DSC01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216" y="357166"/>
            <a:ext cx="10033069" cy="564360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8480" y="6215083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ШЕЙНОВ  БАСТИОН</a:t>
            </a:r>
          </a:p>
          <a:p>
            <a:pPr algn="ctr"/>
            <a:endParaRPr lang="ru-RU" dirty="0"/>
          </a:p>
        </p:txBody>
      </p:sp>
      <p:pic>
        <p:nvPicPr>
          <p:cNvPr id="3" name="Рисунок 2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11" y="462250"/>
            <a:ext cx="11239579" cy="560995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8480" y="6215083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ПАМЯТНИК  С  ОРЛАМИ</a:t>
            </a:r>
          </a:p>
          <a:p>
            <a:pPr algn="ctr"/>
            <a:endParaRPr lang="ru-RU" dirty="0"/>
          </a:p>
        </p:txBody>
      </p:sp>
      <p:pic>
        <p:nvPicPr>
          <p:cNvPr id="3" name="Рисунок 2" descr="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464" y="285728"/>
            <a:ext cx="10191821" cy="57329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8480" y="6215083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НАРВСКИЕ  КАЗАРМЫ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DSC06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887" y="357166"/>
            <a:ext cx="11306903" cy="564360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45</Words>
  <Application>Microsoft Office PowerPoint</Application>
  <PresentationFormat>Произвольный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Историческое прошлое Смоленска сквозь призму неофициальной топонимики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Орешкова</dc:creator>
  <cp:lastModifiedBy>1</cp:lastModifiedBy>
  <cp:revision>8</cp:revision>
  <dcterms:created xsi:type="dcterms:W3CDTF">2014-09-17T17:56:43Z</dcterms:created>
  <dcterms:modified xsi:type="dcterms:W3CDTF">2014-09-26T09:31:44Z</dcterms:modified>
</cp:coreProperties>
</file>